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7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Mr. Thomas – </a:t>
            </a:r>
            <a:r>
              <a:rPr lang="en" dirty="0"/>
              <a:t>Spring 2025 Class Schedul</a:t>
            </a:r>
            <a:r>
              <a:rPr lang="en-US" dirty="0"/>
              <a:t>e</a:t>
            </a:r>
            <a:endParaRPr dirty="0"/>
          </a:p>
        </p:txBody>
      </p:sp>
      <p:sp>
        <p:nvSpPr>
          <p:cNvPr id="135" name="Google Shape;135;p13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buNone/>
            </a:pPr>
            <a:r>
              <a:rPr lang="en" sz="2200" dirty="0"/>
              <a:t>Block 1 – Introduction to Engineering Design</a:t>
            </a:r>
            <a:endParaRPr sz="2200" dirty="0"/>
          </a:p>
          <a:p>
            <a:pPr marL="0" lvl="0" indent="0">
              <a:spcBef>
                <a:spcPts val="1200"/>
              </a:spcBef>
              <a:buNone/>
            </a:pPr>
            <a:r>
              <a:rPr lang="en" sz="2200" dirty="0"/>
              <a:t>Block 2 – </a:t>
            </a:r>
            <a:r>
              <a:rPr lang="en-US" sz="2200" dirty="0"/>
              <a:t>Introduction to Engineering Design</a:t>
            </a:r>
            <a:endParaRPr sz="2200" dirty="0"/>
          </a:p>
          <a:p>
            <a:pPr marL="0" lvl="0" indent="0">
              <a:spcBef>
                <a:spcPts val="1200"/>
              </a:spcBef>
              <a:buNone/>
            </a:pPr>
            <a:r>
              <a:rPr lang="en" sz="2200" dirty="0"/>
              <a:t>Block 3 – Introduction to Engineering Design</a:t>
            </a:r>
            <a:endParaRPr sz="2200" dirty="0"/>
          </a:p>
          <a:p>
            <a:pPr marL="0" lvl="0" indent="0">
              <a:spcBef>
                <a:spcPts val="1200"/>
              </a:spcBef>
              <a:buNone/>
            </a:pPr>
            <a:r>
              <a:rPr lang="en" sz="2200" dirty="0"/>
              <a:t>Block 4 – </a:t>
            </a:r>
            <a:r>
              <a:rPr lang="en-US" sz="2200" dirty="0"/>
              <a:t>Planning</a:t>
            </a:r>
            <a:endParaRPr sz="22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68EBC9-4DD1-4CD6-A1CD-6E9464C5A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9135" y="124108"/>
            <a:ext cx="1851711" cy="11837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On-screen Show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Montserrat</vt:lpstr>
      <vt:lpstr>Focus</vt:lpstr>
      <vt:lpstr>Mr. Thomas – Spring 2025 Class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2021 Class Schedule</dc:title>
  <cp:lastModifiedBy>Thomas, Jeffrey L</cp:lastModifiedBy>
  <cp:revision>10</cp:revision>
  <dcterms:modified xsi:type="dcterms:W3CDTF">2024-12-19T20:06:06Z</dcterms:modified>
</cp:coreProperties>
</file>